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9" r:id="rId4"/>
    <p:sldId id="290" r:id="rId5"/>
    <p:sldId id="291" r:id="rId6"/>
    <p:sldId id="292" r:id="rId7"/>
    <p:sldId id="294" r:id="rId8"/>
    <p:sldId id="293" r:id="rId9"/>
    <p:sldId id="295" r:id="rId10"/>
    <p:sldId id="296" r:id="rId11"/>
    <p:sldId id="288" r:id="rId1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Komadina" initials="MK" lastIdx="1" clrIdx="0">
    <p:extLst>
      <p:ext uri="{19B8F6BF-5375-455C-9EA6-DF929625EA0E}">
        <p15:presenceInfo xmlns:p15="http://schemas.microsoft.com/office/powerpoint/2012/main" userId="Marina Komad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974" autoAdjust="0"/>
  </p:normalViewPr>
  <p:slideViewPr>
    <p:cSldViewPr snapToGrid="0">
      <p:cViewPr varScale="1">
        <p:scale>
          <a:sx n="106" d="100"/>
          <a:sy n="106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184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119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415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184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201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6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896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2351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868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0064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018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148EA-6B88-4171-8B7A-E86F5126C524}" type="datetimeFigureOut">
              <a:rPr lang="hr-HR" smtClean="0"/>
              <a:t>24.11.2020.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9D521-2F18-4B43-9CB6-02E2DD06A6B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97467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16303c02-2133-414a-b8e2-b41a0b26d3d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552/971/824" TargetMode="External"/><Relationship Id="rId2" Type="http://schemas.openxmlformats.org/officeDocument/2006/relationships/hyperlink" Target="https://wordwall.net/play/552/977/63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3864" y="1562033"/>
            <a:ext cx="8590670" cy="1201271"/>
          </a:xfrm>
        </p:spPr>
        <p:txBody>
          <a:bodyPr>
            <a:normAutofit/>
          </a:bodyPr>
          <a:lstStyle/>
          <a:p>
            <a:r>
              <a:rPr lang="hr-HR" sz="6600" b="1" dirty="0" smtClean="0">
                <a:solidFill>
                  <a:srgbClr val="FF0000"/>
                </a:solidFill>
              </a:rPr>
              <a:t>CULTURE SPOT 1</a:t>
            </a:r>
            <a:endParaRPr lang="hr-HR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3864" y="3125241"/>
            <a:ext cx="9144000" cy="1655762"/>
          </a:xfrm>
        </p:spPr>
        <p:txBody>
          <a:bodyPr>
            <a:normAutofit/>
          </a:bodyPr>
          <a:lstStyle/>
          <a:p>
            <a:r>
              <a:rPr lang="hr-HR" sz="6600" dirty="0" smtClean="0"/>
              <a:t>The United Kingdom</a:t>
            </a:r>
            <a:endParaRPr lang="hr-HR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1384">
            <a:off x="833351" y="1589659"/>
            <a:ext cx="3363427" cy="44859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7445" y="5743575"/>
            <a:ext cx="521455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85900" y="1400175"/>
            <a:ext cx="9410700" cy="304698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Prepare a short presentation about myths about Croatia or your town/region. Write what people think is true (the myth) and what is true. Add appropriate photos or drawing to your presentation.</a:t>
            </a:r>
          </a:p>
          <a:p>
            <a:endParaRPr lang="hr-HR" sz="2400" dirty="0"/>
          </a:p>
          <a:p>
            <a:r>
              <a:rPr lang="hr-HR" sz="2400" i="1" dirty="0" smtClean="0"/>
              <a:t>Pripremi kratku prezentaciju o mitovima o Hrvatskoj ili o tvom gradu/mjestu ili regiji. Opiši što ljudi misle da je istina („mit”) i stvarno stanje stvari. U svoju prezentaciju uključi i odgovarajuće fotografije ili crteže.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7263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di izvornu sliku">
            <a:hlinkClick r:id="rId2"/>
            <a:extLst>
              <a:ext uri="{FF2B5EF4-FFF2-40B4-BE49-F238E27FC236}">
                <a16:creationId xmlns=""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2874" y="2088821"/>
            <a:ext cx="9748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Klikni na sljedeću poveznicu i odaberi </a:t>
            </a:r>
            <a:r>
              <a:rPr lang="hr-HR" sz="2400" dirty="0" err="1" smtClean="0"/>
              <a:t>LEARN</a:t>
            </a:r>
            <a:r>
              <a:rPr lang="hr-HR" sz="2400" dirty="0" smtClean="0"/>
              <a:t> MORE.</a:t>
            </a:r>
          </a:p>
          <a:p>
            <a:endParaRPr lang="hr-HR" sz="2400" dirty="0" smtClean="0"/>
          </a:p>
          <a:p>
            <a:endParaRPr lang="hr-HR" sz="2400" dirty="0"/>
          </a:p>
          <a:p>
            <a:r>
              <a:rPr lang="hr-HR" sz="2400" dirty="0">
                <a:hlinkClick r:id="rId4"/>
              </a:rPr>
              <a:t>https://www.e-sfera.hr/dodatni-digitalni-sadrzaji/16303c02-2133-414a-b8e2-b41a0b26d3da</a:t>
            </a:r>
            <a:r>
              <a:rPr lang="hr-HR" sz="2400" dirty="0" smtClean="0">
                <a:hlinkClick r:id="rId4"/>
              </a:rPr>
              <a:t>/</a:t>
            </a:r>
            <a:r>
              <a:rPr lang="hr-HR" sz="2400" dirty="0" smtClean="0"/>
              <a:t> </a:t>
            </a:r>
            <a:endParaRPr lang="hr-HR" sz="2400" dirty="0"/>
          </a:p>
          <a:p>
            <a:pPr algn="ctr"/>
            <a:r>
              <a:rPr lang="hr-HR" sz="2400" b="1" dirty="0" smtClean="0"/>
              <a:t>Polite behaviour in the UK</a:t>
            </a:r>
          </a:p>
          <a:p>
            <a:pPr algn="ctr"/>
            <a:endParaRPr lang="hr-HR" sz="2400" b="1" dirty="0" smtClean="0"/>
          </a:p>
          <a:p>
            <a:r>
              <a:rPr lang="hr-HR" sz="2400" dirty="0" smtClean="0"/>
              <a:t>Read the text about polite behaviour in the UK</a:t>
            </a:r>
            <a:r>
              <a:rPr lang="hr-HR" sz="2400" dirty="0" smtClean="0"/>
              <a:t>.</a:t>
            </a:r>
          </a:p>
          <a:p>
            <a:r>
              <a:rPr lang="hr-HR" sz="2400" i="1" dirty="0" smtClean="0"/>
              <a:t>Pročitaj tekst o bontonu u Ujedinjenom kraljevstvu.</a:t>
            </a:r>
            <a:endParaRPr lang="hr-HR" sz="2400" i="1" dirty="0"/>
          </a:p>
        </p:txBody>
      </p:sp>
    </p:spTree>
    <p:extLst>
      <p:ext uri="{BB962C8B-B14F-4D97-AF65-F5344CB8AC3E}">
        <p14:creationId xmlns:p14="http://schemas.microsoft.com/office/powerpoint/2010/main" val="37700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464" y="2244882"/>
            <a:ext cx="5857875" cy="358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6413" y="158528"/>
            <a:ext cx="99908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at the flags. Whose flags are these?</a:t>
            </a:r>
          </a:p>
          <a:p>
            <a:r>
              <a:rPr lang="hr-HR" sz="2600" i="1" dirty="0" smtClean="0"/>
              <a:t>Pogledaj zastave na slikama. Čije su to zastave?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149658" y="140708"/>
            <a:ext cx="6335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Match the flags with the correct country.</a:t>
            </a:r>
          </a:p>
          <a:p>
            <a:r>
              <a:rPr lang="hr-HR" sz="2400" i="1" dirty="0" smtClean="0"/>
              <a:t>Poveži zastave s točnom državom.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293398" y="1306996"/>
            <a:ext cx="106368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England                Northern Ireland                Scotland                         Wales</a:t>
            </a:r>
            <a:endParaRPr lang="hr-HR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2388464" y="1864552"/>
            <a:ext cx="2565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Northern Ireland</a:t>
            </a:r>
            <a:endParaRPr lang="hr-HR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82986" y="5826282"/>
            <a:ext cx="2565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England</a:t>
            </a:r>
            <a:endParaRPr lang="hr-HR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06579" y="1864552"/>
            <a:ext cx="2565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Wales</a:t>
            </a:r>
            <a:endParaRPr lang="hr-HR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806579" y="5744947"/>
            <a:ext cx="2565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Scotland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8169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7" grpId="0"/>
      <p:bldP spid="8" grpId="0"/>
      <p:bldP spid="8" grpId="1"/>
      <p:bldP spid="9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206"/>
            <a:ext cx="2105025" cy="6524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34969" y="516048"/>
            <a:ext cx="66995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you know anything about these countries?</a:t>
            </a:r>
          </a:p>
          <a:p>
            <a:r>
              <a:rPr lang="hr-HR" sz="2600" i="1" dirty="0" smtClean="0"/>
              <a:t>Znaš li nešto o ovim državama?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34969" y="1591901"/>
            <a:ext cx="66995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What are they parts of? </a:t>
            </a:r>
          </a:p>
          <a:p>
            <a:r>
              <a:rPr lang="hr-HR" sz="2600" i="1" dirty="0" smtClean="0"/>
              <a:t>Čega su one dio?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969" y="2667754"/>
            <a:ext cx="86189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you know what is the difference between the United Kingdom and Great Britain?</a:t>
            </a:r>
            <a:endParaRPr lang="hr-HR" sz="2600" dirty="0"/>
          </a:p>
          <a:p>
            <a:r>
              <a:rPr lang="hr-HR" sz="2600" i="1" dirty="0" smtClean="0"/>
              <a:t>Koja je razlika između Ujedninjenog Kraljevstva i Velike Britanije?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34969" y="4543826"/>
            <a:ext cx="953588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Do you know anyone who is from England/Wales/Scotland/Northern Ireland? </a:t>
            </a:r>
          </a:p>
          <a:p>
            <a:r>
              <a:rPr lang="hr-HR" sz="2600" i="1" dirty="0" smtClean="0"/>
              <a:t>Znaš li ikoga iz Engleske/Walesa/Škotske/Sjeverne Irske?</a:t>
            </a:r>
          </a:p>
        </p:txBody>
      </p:sp>
    </p:spTree>
    <p:extLst>
      <p:ext uri="{BB962C8B-B14F-4D97-AF65-F5344CB8AC3E}">
        <p14:creationId xmlns:p14="http://schemas.microsoft.com/office/powerpoint/2010/main" val="424096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3133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1045" y="270588"/>
            <a:ext cx="55983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38.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5402671" y="983340"/>
            <a:ext cx="6789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Where on this page can you find information on which flag belongs to which country?</a:t>
            </a:r>
          </a:p>
          <a:p>
            <a:r>
              <a:rPr lang="hr-HR" sz="2400" i="1" dirty="0" smtClean="0"/>
              <a:t>Gdje na ovoj stranici možeš pronaći informaciju koja zastava pripada kojoj državi?</a:t>
            </a:r>
            <a:endParaRPr lang="hr-HR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402671" y="2615874"/>
            <a:ext cx="6789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Do you know what St George’s and St Andrew’s crosses look like? Search the web and find out.</a:t>
            </a:r>
          </a:p>
          <a:p>
            <a:r>
              <a:rPr lang="hr-HR" sz="2400" i="1" dirty="0" smtClean="0"/>
              <a:t>Kako izgledaju križ sv. Jurja i Andrijin križ? Pretraži internet kako bi saznao/la.</a:t>
            </a:r>
            <a:endParaRPr lang="hr-HR" sz="24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972" y="4316583"/>
            <a:ext cx="5867400" cy="17240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71357" y="6235680"/>
            <a:ext cx="2272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St Andrew’s cross</a:t>
            </a:r>
            <a:endParaRPr lang="hr-HR" dirty="0"/>
          </a:p>
        </p:txBody>
      </p:sp>
      <p:sp>
        <p:nvSpPr>
          <p:cNvPr id="12" name="TextBox 11"/>
          <p:cNvSpPr txBox="1"/>
          <p:nvPr/>
        </p:nvSpPr>
        <p:spPr>
          <a:xfrm>
            <a:off x="5865137" y="6299703"/>
            <a:ext cx="2272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St George’s cross</a:t>
            </a:r>
            <a:endParaRPr lang="hr-H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273" y="727981"/>
            <a:ext cx="6334125" cy="25431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02051" y="3400704"/>
            <a:ext cx="86188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Which of these crosses can you see when you travel by train?</a:t>
            </a:r>
          </a:p>
          <a:p>
            <a:r>
              <a:rPr lang="hr-HR" sz="2600" i="1" dirty="0" smtClean="0"/>
              <a:t>Koji od ovih križeva mođeš vidjeti kad putuješ vlakom?</a:t>
            </a:r>
          </a:p>
          <a:p>
            <a:endParaRPr lang="hr-HR" sz="2600" i="1" dirty="0"/>
          </a:p>
          <a:p>
            <a:r>
              <a:rPr lang="hr-HR" sz="2600" i="1" dirty="0" smtClean="0">
                <a:solidFill>
                  <a:srgbClr val="FF0000"/>
                </a:solidFill>
              </a:rPr>
              <a:t>                            St Andrew’s cross.</a:t>
            </a:r>
            <a:endParaRPr lang="hr-HR" sz="2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8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11" grpId="0"/>
      <p:bldP spid="11" grpId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8" y="153909"/>
            <a:ext cx="4307380" cy="64523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6812" y="534154"/>
            <a:ext cx="58485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at the map. </a:t>
            </a:r>
          </a:p>
          <a:p>
            <a:r>
              <a:rPr lang="hr-HR" sz="2600" i="1" dirty="0" smtClean="0"/>
              <a:t>Pogledaj kartu.</a:t>
            </a:r>
          </a:p>
          <a:p>
            <a:endParaRPr lang="hr-HR" sz="2600" i="1" dirty="0"/>
          </a:p>
          <a:p>
            <a:r>
              <a:rPr lang="hr-HR" sz="2600" dirty="0" smtClean="0"/>
              <a:t>What is the capital of:</a:t>
            </a:r>
          </a:p>
          <a:p>
            <a:r>
              <a:rPr lang="hr-HR" sz="2600" i="1" dirty="0" smtClean="0"/>
              <a:t>Koji je glavni grad:</a:t>
            </a:r>
          </a:p>
          <a:p>
            <a:endParaRPr lang="hr-HR" sz="2600" i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England       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Wales    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Scotland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Northern Ireland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7057176" y="2951430"/>
            <a:ext cx="2652665" cy="50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ym typeface="Wingdings" panose="05000000000000000000" pitchFamily="2" charset="2"/>
              </a:rPr>
              <a:t> London</a:t>
            </a:r>
            <a:endParaRPr lang="hr-HR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7057176" y="3380102"/>
            <a:ext cx="2652665" cy="50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ym typeface="Wingdings" panose="05000000000000000000" pitchFamily="2" charset="2"/>
              </a:rPr>
              <a:t> Cardiff</a:t>
            </a:r>
            <a:endParaRPr lang="hr-HR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7164309" y="3753292"/>
            <a:ext cx="2652665" cy="50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ym typeface="Wingdings" panose="05000000000000000000" pitchFamily="2" charset="2"/>
              </a:rPr>
              <a:t> Edinburgh</a:t>
            </a:r>
            <a:endParaRPr lang="hr-HR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8171313" y="4126482"/>
            <a:ext cx="2652665" cy="50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ym typeface="Wingdings" panose="05000000000000000000" pitchFamily="2" charset="2"/>
              </a:rPr>
              <a:t> Belfast</a:t>
            </a:r>
            <a:endParaRPr lang="hr-HR" sz="2600" dirty="0"/>
          </a:p>
        </p:txBody>
      </p:sp>
    </p:spTree>
    <p:extLst>
      <p:ext uri="{BB962C8B-B14F-4D97-AF65-F5344CB8AC3E}">
        <p14:creationId xmlns:p14="http://schemas.microsoft.com/office/powerpoint/2010/main" val="332531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51834" cy="68536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7715" y="561315"/>
            <a:ext cx="4852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39.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2615838" y="1068308"/>
            <a:ext cx="63736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Read the texts (page 38) and complete the sentences.</a:t>
            </a:r>
          </a:p>
          <a:p>
            <a:r>
              <a:rPr lang="hr-HR" sz="2600" i="1" dirty="0" smtClean="0"/>
              <a:t>Pročitaj tekstove (str. 38) i nadopuni rečenice.</a:t>
            </a:r>
            <a:endParaRPr lang="hr-HR" sz="26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02" y="3081692"/>
            <a:ext cx="9972675" cy="2571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94622" y="3521798"/>
            <a:ext cx="26445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Northern Ireland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4971" y="3961904"/>
            <a:ext cx="264450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Wales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27521" y="4351444"/>
            <a:ext cx="8243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flag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85156" y="4734963"/>
            <a:ext cx="27522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Great Britain</a:t>
            </a:r>
            <a:endParaRPr lang="hr-HR" sz="2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3665" y="5160999"/>
            <a:ext cx="27522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>
                <a:solidFill>
                  <a:srgbClr val="FF0000"/>
                </a:solidFill>
              </a:rPr>
              <a:t>England</a:t>
            </a:r>
            <a:endParaRPr lang="hr-HR" sz="2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6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5522" y="411838"/>
            <a:ext cx="973247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Find out more about the United Kingdom. Play the following games.</a:t>
            </a:r>
          </a:p>
          <a:p>
            <a:r>
              <a:rPr lang="hr-HR" sz="2600" i="1" dirty="0" smtClean="0"/>
              <a:t>Saznaj više o Ujedinjenom Kraljevstvu kroz igre.</a:t>
            </a:r>
          </a:p>
          <a:p>
            <a:pPr algn="ctr"/>
            <a:endParaRPr lang="hr-HR" sz="2600" i="1" dirty="0"/>
          </a:p>
          <a:p>
            <a:pPr algn="ctr"/>
            <a:r>
              <a:rPr lang="hr-HR" sz="2600" i="1" dirty="0">
                <a:hlinkClick r:id="rId2"/>
              </a:rPr>
              <a:t>https://</a:t>
            </a:r>
            <a:r>
              <a:rPr lang="hr-HR" sz="2600" i="1" dirty="0" smtClean="0">
                <a:hlinkClick r:id="rId2"/>
              </a:rPr>
              <a:t>wordwall.net/play/552/977/634</a:t>
            </a:r>
            <a:endParaRPr lang="hr-HR" sz="2600" i="1" dirty="0" smtClean="0"/>
          </a:p>
          <a:p>
            <a:pPr algn="ctr"/>
            <a:endParaRPr lang="hr-HR" sz="2600" i="1" dirty="0"/>
          </a:p>
          <a:p>
            <a:pPr algn="ctr"/>
            <a:r>
              <a:rPr lang="hr-HR" sz="2600" i="1" dirty="0">
                <a:hlinkClick r:id="rId3"/>
              </a:rPr>
              <a:t>https://</a:t>
            </a:r>
            <a:r>
              <a:rPr lang="hr-HR" sz="2600" i="1" dirty="0" smtClean="0">
                <a:hlinkClick r:id="rId3"/>
              </a:rPr>
              <a:t>wordwall.net/play/552/971/824</a:t>
            </a:r>
            <a:r>
              <a:rPr lang="hr-HR" sz="2600" i="1" dirty="0" smtClean="0"/>
              <a:t> </a:t>
            </a:r>
            <a:endParaRPr lang="hr-HR" sz="2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945522" y="4254563"/>
            <a:ext cx="1114764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Think up one quiz question based on the texts about the UK. </a:t>
            </a:r>
          </a:p>
          <a:p>
            <a:r>
              <a:rPr lang="hr-HR" sz="2600" i="1" dirty="0" smtClean="0"/>
              <a:t>Smisli jedno kviz-pitanje na temelju tekstova o Ujedinjenom Kraljevstvu.</a:t>
            </a:r>
            <a:endParaRPr lang="hr-HR" sz="2600" i="1" dirty="0"/>
          </a:p>
          <a:p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195943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6704" y="854138"/>
            <a:ext cx="11147645" cy="489364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Choose one of the cities (Belfast, Edinburgh, Cardiff or London) and prepare a short presentation about it. Include the following information:</a:t>
            </a:r>
          </a:p>
          <a:p>
            <a:r>
              <a:rPr lang="hr-HR" sz="2600" i="1" dirty="0" smtClean="0"/>
              <a:t>Odaberi jedan od gradova (Belfast, Edinburgh, Cardiff ili London) i pripremi kratku prezentaciju o njemu. Spomeni iduće informacije:</a:t>
            </a:r>
          </a:p>
          <a:p>
            <a:endParaRPr lang="hr-HR" sz="26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Where is it? / </a:t>
            </a:r>
            <a:r>
              <a:rPr lang="hr-HR" sz="2600" i="1" dirty="0"/>
              <a:t>G</a:t>
            </a:r>
            <a:r>
              <a:rPr lang="hr-HR" sz="2600" i="1" dirty="0" smtClean="0"/>
              <a:t>dje se nalazi?</a:t>
            </a:r>
            <a:endParaRPr lang="hr-HR" sz="2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What is its country famous for? / </a:t>
            </a:r>
            <a:r>
              <a:rPr lang="hr-HR" sz="2600" i="1" dirty="0" smtClean="0"/>
              <a:t>Po čemu je poznata država u kojoj se nalazi?</a:t>
            </a:r>
            <a:endParaRPr lang="hr-HR" sz="2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How many people live there? / </a:t>
            </a:r>
            <a:r>
              <a:rPr lang="hr-HR" sz="2600" i="1" dirty="0" smtClean="0"/>
              <a:t>Koliko ljudi živi tamo?</a:t>
            </a:r>
            <a:endParaRPr lang="hr-HR" sz="2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2600" dirty="0" smtClean="0"/>
              <a:t>What is it famous for? (4 people or places) / </a:t>
            </a:r>
            <a:r>
              <a:rPr lang="hr-HR" sz="2600" i="1" dirty="0" smtClean="0"/>
              <a:t>Po čemu je grad poznat? (Navedi 4 poznate osobe ili mjesta)</a:t>
            </a:r>
            <a:endParaRPr lang="hr-HR" sz="2600" dirty="0" smtClean="0"/>
          </a:p>
          <a:p>
            <a:endParaRPr lang="hr-HR" sz="2600" i="1" dirty="0"/>
          </a:p>
          <a:p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57983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51834" cy="68536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34075" y="295275"/>
            <a:ext cx="50006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Open your book at page 39.</a:t>
            </a:r>
            <a:endParaRPr lang="hr-HR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6848475" y="1231791"/>
            <a:ext cx="42481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Think! What is a myth?</a:t>
            </a:r>
          </a:p>
          <a:p>
            <a:r>
              <a:rPr lang="hr-HR" sz="2600" i="1" dirty="0" smtClean="0"/>
              <a:t>Razmisli! Što je mit?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37" y="628839"/>
            <a:ext cx="6012280" cy="55959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8400" y="2317641"/>
            <a:ext cx="5753100" cy="169277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Look at the pictures and say which myths they represent?</a:t>
            </a:r>
          </a:p>
          <a:p>
            <a:r>
              <a:rPr lang="hr-HR" sz="2600" i="1" dirty="0" smtClean="0"/>
              <a:t>Pogledaj slike i reci koje mitove one predstavljaju?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5165" y="809369"/>
            <a:ext cx="5943600" cy="169277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Mark the texts in the first column (‘”What people think is true.”) with letters A-E.</a:t>
            </a:r>
          </a:p>
          <a:p>
            <a:r>
              <a:rPr lang="hr-HR" sz="2600" i="1" dirty="0" smtClean="0"/>
              <a:t>Označi tekstove iz 1. stupca („What people think is true.”) slovima od A do E.</a:t>
            </a:r>
            <a:endParaRPr lang="hr-HR" sz="2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4775" y="1390650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775" y="3242141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B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717" y="3673346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C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98676" y="4316283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D</a:t>
            </a:r>
            <a:endParaRPr lang="hr-HR" dirty="0"/>
          </a:p>
        </p:txBody>
      </p:sp>
      <p:sp>
        <p:nvSpPr>
          <p:cNvPr id="15" name="Rectangle 14"/>
          <p:cNvSpPr/>
          <p:nvPr/>
        </p:nvSpPr>
        <p:spPr>
          <a:xfrm>
            <a:off x="400050" y="5340171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E</a:t>
            </a:r>
            <a:endParaRPr lang="hr-HR" dirty="0"/>
          </a:p>
        </p:txBody>
      </p:sp>
      <p:sp>
        <p:nvSpPr>
          <p:cNvPr id="18" name="TextBox 17"/>
          <p:cNvSpPr txBox="1"/>
          <p:nvPr/>
        </p:nvSpPr>
        <p:spPr>
          <a:xfrm>
            <a:off x="6124868" y="2924562"/>
            <a:ext cx="5943600" cy="249299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Read the texts and match the myths (texts from the first column) with the truth (texts from the second column).</a:t>
            </a:r>
          </a:p>
          <a:p>
            <a:r>
              <a:rPr lang="hr-HR" sz="2600" i="1" dirty="0" smtClean="0"/>
              <a:t>Pročitaj tekstove i poveži mitove (tekstovi iz 1. stupca) s istinom/opis stvarnosti (tekstovi iz 2. stupca).</a:t>
            </a:r>
            <a:endParaRPr lang="hr-HR" sz="26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869054" y="1243013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88271" y="2670641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B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63350" y="3549228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C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22243" y="4163169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D</a:t>
            </a:r>
            <a:endParaRPr lang="hr-HR" dirty="0"/>
          </a:p>
        </p:txBody>
      </p:sp>
      <p:sp>
        <p:nvSpPr>
          <p:cNvPr id="24" name="Rectangle 23"/>
          <p:cNvSpPr/>
          <p:nvPr/>
        </p:nvSpPr>
        <p:spPr>
          <a:xfrm>
            <a:off x="5655845" y="6010890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>
                <a:solidFill>
                  <a:srgbClr val="FF0000"/>
                </a:solidFill>
              </a:rPr>
              <a:t>E</a:t>
            </a:r>
            <a:endParaRPr lang="hr-HR" dirty="0"/>
          </a:p>
        </p:txBody>
      </p:sp>
      <p:sp>
        <p:nvSpPr>
          <p:cNvPr id="25" name="TextBox 24"/>
          <p:cNvSpPr txBox="1"/>
          <p:nvPr/>
        </p:nvSpPr>
        <p:spPr>
          <a:xfrm>
            <a:off x="6638925" y="2841342"/>
            <a:ext cx="4457700" cy="89255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hr-HR" sz="2600" dirty="0" smtClean="0"/>
              <a:t>What surprised you the most.</a:t>
            </a:r>
          </a:p>
          <a:p>
            <a:r>
              <a:rPr lang="hr-HR" sz="2600" i="1" dirty="0" smtClean="0"/>
              <a:t>Što te je najviše iznenadilo?</a:t>
            </a:r>
            <a:endParaRPr lang="hr-HR" sz="2600" i="1" dirty="0"/>
          </a:p>
        </p:txBody>
      </p:sp>
    </p:spTree>
    <p:extLst>
      <p:ext uri="{BB962C8B-B14F-4D97-AF65-F5344CB8AC3E}">
        <p14:creationId xmlns:p14="http://schemas.microsoft.com/office/powerpoint/2010/main" val="316326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9" grpId="0" animBg="1"/>
      <p:bldP spid="9" grpId="2" animBg="1"/>
      <p:bldP spid="9" grpId="3" animBg="1"/>
      <p:bldP spid="10" grpId="0" animBg="1"/>
      <p:bldP spid="10" grpId="1" animBg="1"/>
      <p:bldP spid="11" grpId="0"/>
      <p:bldP spid="12" grpId="0"/>
      <p:bldP spid="13" grpId="0"/>
      <p:bldP spid="14" grpId="0"/>
      <p:bldP spid="15" grpId="0"/>
      <p:bldP spid="18" grpId="0" animBg="1"/>
      <p:bldP spid="18" grpId="1" animBg="1"/>
      <p:bldP spid="20" grpId="0"/>
      <p:bldP spid="21" grpId="0"/>
      <p:bldP spid="22" grpId="0"/>
      <p:bldP spid="23" grpId="0"/>
      <p:bldP spid="24" grpId="0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716</Words>
  <Application>Microsoft Office PowerPoint</Application>
  <PresentationFormat>Widescreen</PresentationFormat>
  <Paragraphs>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CULTURE SPOT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Who am I?</dc:title>
  <dc:creator>Marina Komadina</dc:creator>
  <cp:lastModifiedBy>Komadina</cp:lastModifiedBy>
  <cp:revision>110</cp:revision>
  <dcterms:created xsi:type="dcterms:W3CDTF">2020-09-19T11:02:00Z</dcterms:created>
  <dcterms:modified xsi:type="dcterms:W3CDTF">2020-11-24T20:15:37Z</dcterms:modified>
</cp:coreProperties>
</file>